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4" r:id="rId2"/>
    <p:sldId id="31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79593F-B444-4331-A928-EABA70FAFDB3}" v="2" dt="2025-04-05T02:31:00.8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1056" y="2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CB6EE-5C6E-C028-6B89-01D23365C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D830B3-C4B2-5BE0-FB3B-278A864F10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EF1D7-9674-9969-90A7-F4BC49507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E6D4C-B08E-94E6-74F2-89908E82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424AB-CC52-3061-1ABF-E49C4956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102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74E12-BB59-124D-1F50-CE384DD2D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1A0F2-BD36-1A18-861A-308E8E702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1D6A3-BC0D-CCDE-1FD6-D476879B9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54584-1B98-315C-3EA4-4851D0C60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28E40-81FA-4594-9659-DB5A6E3A8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120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465EB-7210-BE7D-67F6-32D794B95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388DD-037A-F9A8-D1C1-3AC13BB6AF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923A0-63CB-705D-798E-5DD9BA1A6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06538-7734-972A-13E9-84FA19367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015E0A-79D2-453C-7778-50B7981AC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440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7B087-11C1-AC25-BDC3-4516D5CC4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66FC9-2F13-A98B-2A31-569A5C4DF1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499ADB-8FEF-4589-AEC4-4476CF701B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ED515F-F6B2-3023-9804-28C1078E4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0EDBC0-778D-B00B-A1F8-75062FDA7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05F90A-08B1-6CB7-5DD1-91956399A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831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F5D74-7570-8EBD-690D-F9DEE3381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1BD1A0-1DA3-D6B8-F925-440C64933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1CB1EA-7CA5-933F-1C15-092AA3008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769C2C-908F-AFCB-5BA3-13D69FAFCC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D285A3-3BDD-01D4-693C-78D0B39193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AA708A-4CB2-2148-81FE-519E9933C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4D8382-D037-325C-0919-EB568F662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5752A4-3365-72CD-4724-4ECBD5FC5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5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1339F-F782-BB0D-FDEC-D8F5CB17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CC5E77-F8C1-2A4C-ECE9-D26A4D180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45CD92-24B3-9543-F478-17E208678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50DC0-41FB-3F13-CF5E-4911427A8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322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447132-917F-B454-56F3-778E684C5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7B484F-9605-2153-95C0-BA5DF106E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7627C-86F1-6563-5624-19925448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226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7734F-CA41-C0A2-7DCB-695433F41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F9698-80CE-7BFD-8F53-C8AA3FAFE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B530A-7907-1767-DA30-8C4648F8A2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729194-E7FB-1537-04FE-4A8EC807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92DA66-D5A9-90F0-2918-962684A3D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1E0D9C-CA7D-2E1D-9AF0-FACCB0A9F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87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16525-2CAA-545C-5EFA-A0F9160E9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F21773-D67B-C734-3DC2-49346FE1CD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B8F31-0164-B272-F397-E9FF06AA6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9DF94F-8089-02B2-F625-69E2E1E22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DA7987-41F2-3367-C17B-31ABA5267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861DE-BAB1-83FA-4941-C3AAC7DF6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053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F5129-44FB-BB61-476D-69B035E81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7C6457-EF0F-9EEE-AE98-9824844F6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34F2D-3025-4FC0-28DD-136492AD3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DECEF-560A-541A-31F0-73BBD7139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9F433C-A158-2413-6F90-7CC473D64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4321D6-8FAA-BFA3-6FC4-0B3A8F8200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AA4F69-EFAA-EF6F-6BA7-437022F03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99B1D-35B7-7657-7243-F5AF11A52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75644-3ECB-0A5E-A9EC-18716CA3C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EC4E2-4593-56CF-8393-5938FD289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820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4FCE12-D9E4-897F-80CA-6E035E0C8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FBEE20-E7F7-86ED-C360-DBC8E2727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90DAA-0FBA-54B3-DE38-9E89A85DDA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77000-0038-7C30-B78A-830AA51919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FE693-0CC9-25DD-550D-6F639BD9F5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016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623FCB-1EE8-DE35-EFBE-A09A46A0B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5" name="Graphic 4" descr="Badge Copyright outline">
            <a:extLst>
              <a:ext uri="{FF2B5EF4-FFF2-40B4-BE49-F238E27FC236}">
                <a16:creationId xmlns:a16="http://schemas.microsoft.com/office/drawing/2014/main" id="{7FDC0192-EEE8-1113-3073-DEFF915A49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22073" y="6441311"/>
            <a:ext cx="358815" cy="358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D3CABE-14D7-9495-4F55-17BF9F6FEC3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086126" y="6465518"/>
            <a:ext cx="2314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Copyright Innovation Is Ugly LLC</a:t>
            </a:r>
          </a:p>
        </p:txBody>
      </p:sp>
      <p:pic>
        <p:nvPicPr>
          <p:cNvPr id="8" name="Picture 7" descr="A list of food items&#10;&#10;AI-generated content may be incorrect.">
            <a:extLst>
              <a:ext uri="{FF2B5EF4-FFF2-40B4-BE49-F238E27FC236}">
                <a16:creationId xmlns:a16="http://schemas.microsoft.com/office/drawing/2014/main" id="{BD8B476B-8242-CBD7-6B6F-C549841B4AA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74" b="24895"/>
          <a:stretch/>
        </p:blipFill>
        <p:spPr>
          <a:xfrm>
            <a:off x="1886674" y="1607860"/>
            <a:ext cx="8690684" cy="477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202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1C05459-0BF9-DFD8-48B0-52B899C2C0E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32499"/>
          <a:ext cx="10515600" cy="4622048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175951">
                  <a:extLst>
                    <a:ext uri="{9D8B030D-6E8A-4147-A177-3AD203B41FA5}">
                      <a16:colId xmlns:a16="http://schemas.microsoft.com/office/drawing/2014/main" val="1182701905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519310728"/>
                    </a:ext>
                  </a:extLst>
                </a:gridCol>
                <a:gridCol w="1705233">
                  <a:extLst>
                    <a:ext uri="{9D8B030D-6E8A-4147-A177-3AD203B41FA5}">
                      <a16:colId xmlns:a16="http://schemas.microsoft.com/office/drawing/2014/main" val="3189231316"/>
                    </a:ext>
                  </a:extLst>
                </a:gridCol>
                <a:gridCol w="1890584">
                  <a:extLst>
                    <a:ext uri="{9D8B030D-6E8A-4147-A177-3AD203B41FA5}">
                      <a16:colId xmlns:a16="http://schemas.microsoft.com/office/drawing/2014/main" val="4015556657"/>
                    </a:ext>
                  </a:extLst>
                </a:gridCol>
                <a:gridCol w="1629032">
                  <a:extLst>
                    <a:ext uri="{9D8B030D-6E8A-4147-A177-3AD203B41FA5}">
                      <a16:colId xmlns:a16="http://schemas.microsoft.com/office/drawing/2014/main" val="2204235222"/>
                    </a:ext>
                  </a:extLst>
                </a:gridCol>
              </a:tblGrid>
              <a:tr h="109242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Priority Order </a:t>
                      </a:r>
                    </a:p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(fill in last)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Segments of Our Business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High Priority for Innovation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Low Priority for Innovation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 Innovation Needed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0842431"/>
                  </a:ext>
                </a:extLst>
              </a:tr>
              <a:tr h="780302"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0719658"/>
                  </a:ext>
                </a:extLst>
              </a:tr>
              <a:tr h="780302"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2353463"/>
                  </a:ext>
                </a:extLst>
              </a:tr>
              <a:tr h="780302"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3831682"/>
                  </a:ext>
                </a:extLst>
              </a:tr>
              <a:tr h="1092422"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117918"/>
                  </a:ext>
                </a:extLst>
              </a:tr>
            </a:tbl>
          </a:graphicData>
        </a:graphic>
      </p:graphicFrame>
      <p:sp>
        <p:nvSpPr>
          <p:cNvPr id="8" name="Title 7">
            <a:extLst>
              <a:ext uri="{FF2B5EF4-FFF2-40B4-BE49-F238E27FC236}">
                <a16:creationId xmlns:a16="http://schemas.microsoft.com/office/drawing/2014/main" id="{AD4D26D1-0DEF-ABC4-6B56-3C9F453FC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8538" y="543987"/>
            <a:ext cx="5257800" cy="573989"/>
          </a:xfrm>
        </p:spPr>
        <p:txBody>
          <a:bodyPr>
            <a:noAutofit/>
          </a:bodyPr>
          <a:lstStyle/>
          <a:p>
            <a:pPr algn="ctr"/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Check the Appropriate Column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0CA9736-0611-DE25-5DE7-FB523CBB2C27}"/>
              </a:ext>
            </a:extLst>
          </p:cNvPr>
          <p:cNvCxnSpPr/>
          <p:nvPr/>
        </p:nvCxnSpPr>
        <p:spPr>
          <a:xfrm>
            <a:off x="6351373" y="1003453"/>
            <a:ext cx="4819135" cy="0"/>
          </a:xfrm>
          <a:prstGeom prst="line">
            <a:avLst/>
          </a:prstGeom>
          <a:ln w="19050" cap="flat" cmpd="sng" algn="ctr">
            <a:solidFill>
              <a:schemeClr val="accent4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itle 8">
            <a:extLst>
              <a:ext uri="{FF2B5EF4-FFF2-40B4-BE49-F238E27FC236}">
                <a16:creationId xmlns:a16="http://schemas.microsoft.com/office/drawing/2014/main" id="{D98E28AC-CF67-4DEC-8889-0F7A80F87311}"/>
              </a:ext>
            </a:extLst>
          </p:cNvPr>
          <p:cNvSpPr txBox="1">
            <a:spLocks/>
          </p:cNvSpPr>
          <p:nvPr/>
        </p:nvSpPr>
        <p:spPr>
          <a:xfrm>
            <a:off x="924697" y="0"/>
            <a:ext cx="10515600" cy="662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Innovation Focus Areas</a:t>
            </a:r>
            <a:endParaRPr kumimoji="0" lang="en-US" sz="4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6809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1_Office Theme</vt:lpstr>
      <vt:lpstr>Example</vt:lpstr>
      <vt:lpstr>Check the Appropriate Column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Christina Lambert</dc:creator>
  <cp:lastModifiedBy>Christina Lambert</cp:lastModifiedBy>
  <cp:revision>2</cp:revision>
  <dcterms:created xsi:type="dcterms:W3CDTF">2025-04-05T02:23:19Z</dcterms:created>
  <dcterms:modified xsi:type="dcterms:W3CDTF">2025-04-05T02:34:53Z</dcterms:modified>
</cp:coreProperties>
</file>