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A9483-5B37-43F9-BCE7-3C711E96C38C}" v="2" dt="2025-04-05T15:28:11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302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Lambert" userId="1e8f91a317b8c390" providerId="LiveId" clId="{25AA9483-5B37-43F9-BCE7-3C711E96C38C}"/>
    <pc:docChg chg="custSel addSld modSld">
      <pc:chgData name="Christina Lambert" userId="1e8f91a317b8c390" providerId="LiveId" clId="{25AA9483-5B37-43F9-BCE7-3C711E96C38C}" dt="2025-04-05T15:28:11.478" v="46"/>
      <pc:docMkLst>
        <pc:docMk/>
      </pc:docMkLst>
      <pc:sldChg chg="modSp mod">
        <pc:chgData name="Christina Lambert" userId="1e8f91a317b8c390" providerId="LiveId" clId="{25AA9483-5B37-43F9-BCE7-3C711E96C38C}" dt="2025-04-05T02:41:27.307" v="11" actId="34135"/>
        <pc:sldMkLst>
          <pc:docMk/>
          <pc:sldMk cId="2629106363" sldId="256"/>
        </pc:sldMkLst>
        <pc:spChg chg="mod">
          <ac:chgData name="Christina Lambert" userId="1e8f91a317b8c390" providerId="LiveId" clId="{25AA9483-5B37-43F9-BCE7-3C711E96C38C}" dt="2025-04-05T02:41:22.518" v="9" actId="1076"/>
          <ac:spMkLst>
            <pc:docMk/>
            <pc:sldMk cId="2629106363" sldId="256"/>
            <ac:spMk id="4" creationId="{550314A6-5B3D-6F46-BEAA-08F4A24EB01F}"/>
          </ac:spMkLst>
        </pc:spChg>
        <pc:picChg chg="mod ord">
          <ac:chgData name="Christina Lambert" userId="1e8f91a317b8c390" providerId="LiveId" clId="{25AA9483-5B37-43F9-BCE7-3C711E96C38C}" dt="2025-04-05T02:41:27.307" v="11" actId="34135"/>
          <ac:picMkLst>
            <pc:docMk/>
            <pc:sldMk cId="2629106363" sldId="256"/>
            <ac:picMk id="8" creationId="{42537890-2138-D57D-2395-40E5BC1B2833}"/>
          </ac:picMkLst>
        </pc:picChg>
      </pc:sldChg>
      <pc:sldChg chg="modSp mod">
        <pc:chgData name="Christina Lambert" userId="1e8f91a317b8c390" providerId="LiveId" clId="{25AA9483-5B37-43F9-BCE7-3C711E96C38C}" dt="2025-04-05T02:40:54.016" v="5" actId="113"/>
        <pc:sldMkLst>
          <pc:docMk/>
          <pc:sldMk cId="3469673985" sldId="257"/>
        </pc:sldMkLst>
        <pc:spChg chg="mod">
          <ac:chgData name="Christina Lambert" userId="1e8f91a317b8c390" providerId="LiveId" clId="{25AA9483-5B37-43F9-BCE7-3C711E96C38C}" dt="2025-04-05T02:40:37.627" v="2" actId="2711"/>
          <ac:spMkLst>
            <pc:docMk/>
            <pc:sldMk cId="3469673985" sldId="257"/>
            <ac:spMk id="3" creationId="{0D9AF352-DE5A-79A3-3E8A-3D3F46A597D8}"/>
          </ac:spMkLst>
        </pc:spChg>
        <pc:graphicFrameChg chg="modGraphic">
          <ac:chgData name="Christina Lambert" userId="1e8f91a317b8c390" providerId="LiveId" clId="{25AA9483-5B37-43F9-BCE7-3C711E96C38C}" dt="2025-04-05T02:40:54.016" v="5" actId="113"/>
          <ac:graphicFrameMkLst>
            <pc:docMk/>
            <pc:sldMk cId="3469673985" sldId="257"/>
            <ac:graphicFrameMk id="4" creationId="{2C5127E3-2FD1-A11C-2DE1-35DDB5E86A9E}"/>
          </ac:graphicFrameMkLst>
        </pc:graphicFrameChg>
      </pc:sldChg>
      <pc:sldChg chg="addSp delSp modSp new mod modClrScheme chgLayout">
        <pc:chgData name="Christina Lambert" userId="1e8f91a317b8c390" providerId="LiveId" clId="{25AA9483-5B37-43F9-BCE7-3C711E96C38C}" dt="2025-04-05T15:28:11.478" v="46"/>
        <pc:sldMkLst>
          <pc:docMk/>
          <pc:sldMk cId="3311458332" sldId="258"/>
        </pc:sldMkLst>
        <pc:spChg chg="del mod ord">
          <ac:chgData name="Christina Lambert" userId="1e8f91a317b8c390" providerId="LiveId" clId="{25AA9483-5B37-43F9-BCE7-3C711E96C38C}" dt="2025-04-05T15:26:34.395" v="13" actId="700"/>
          <ac:spMkLst>
            <pc:docMk/>
            <pc:sldMk cId="3311458332" sldId="258"/>
            <ac:spMk id="2" creationId="{3EA4AA5E-7C80-D526-1787-3DAF26EED9E6}"/>
          </ac:spMkLst>
        </pc:spChg>
        <pc:spChg chg="del">
          <ac:chgData name="Christina Lambert" userId="1e8f91a317b8c390" providerId="LiveId" clId="{25AA9483-5B37-43F9-BCE7-3C711E96C38C}" dt="2025-04-05T15:26:34.395" v="13" actId="700"/>
          <ac:spMkLst>
            <pc:docMk/>
            <pc:sldMk cId="3311458332" sldId="258"/>
            <ac:spMk id="3" creationId="{E2CCD076-7E8F-2730-0C78-76650A43179B}"/>
          </ac:spMkLst>
        </pc:spChg>
        <pc:spChg chg="add mod ord">
          <ac:chgData name="Christina Lambert" userId="1e8f91a317b8c390" providerId="LiveId" clId="{25AA9483-5B37-43F9-BCE7-3C711E96C38C}" dt="2025-04-05T15:26:38.532" v="35" actId="20577"/>
          <ac:spMkLst>
            <pc:docMk/>
            <pc:sldMk cId="3311458332" sldId="258"/>
            <ac:spMk id="4" creationId="{14AD7598-BED2-4C39-D6D3-D8FB90F1D927}"/>
          </ac:spMkLst>
        </pc:spChg>
        <pc:spChg chg="add mod">
          <ac:chgData name="Christina Lambert" userId="1e8f91a317b8c390" providerId="LiveId" clId="{25AA9483-5B37-43F9-BCE7-3C711E96C38C}" dt="2025-04-05T15:28:11.478" v="46"/>
          <ac:spMkLst>
            <pc:docMk/>
            <pc:sldMk cId="3311458332" sldId="258"/>
            <ac:spMk id="8" creationId="{FC8C7453-597A-C00D-869F-9661EAD2FD78}"/>
          </ac:spMkLst>
        </pc:spChg>
        <pc:picChg chg="add mod modCrop">
          <ac:chgData name="Christina Lambert" userId="1e8f91a317b8c390" providerId="LiveId" clId="{25AA9483-5B37-43F9-BCE7-3C711E96C38C}" dt="2025-04-05T15:28:01.625" v="45" actId="34135"/>
          <ac:picMkLst>
            <pc:docMk/>
            <pc:sldMk cId="3311458332" sldId="258"/>
            <ac:picMk id="6" creationId="{54F351C3-7581-4269-CCD1-E3762746DA25}"/>
          </ac:picMkLst>
        </pc:picChg>
        <pc:picChg chg="add mod">
          <ac:chgData name="Christina Lambert" userId="1e8f91a317b8c390" providerId="LiveId" clId="{25AA9483-5B37-43F9-BCE7-3C711E96C38C}" dt="2025-04-05T15:28:11.478" v="46"/>
          <ac:picMkLst>
            <pc:docMk/>
            <pc:sldMk cId="3311458332" sldId="258"/>
            <ac:picMk id="7" creationId="{ED39DC0D-F2C6-8273-2C35-C3841CBA5CB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BFB2-03D4-21D6-F218-F3CC71E66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82A2A-D366-4888-D3A5-DF9B8D74B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6E60F-A3F0-007D-A015-3B445574C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C0896-70B8-E517-DA37-DC466E014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2C0E8-6EC7-A930-ABA5-83B0CC02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5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AD0F0-633B-FE92-FFC8-9F8481BB8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E19E0-4C01-3E85-5C3B-FBA35BCFA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DED1-4EC1-F7A7-7B3E-B5C122C48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BDFF3-065C-3449-2298-9E863D00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6F5B-3AE4-31A7-126D-EB271CDE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59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D5ED-A229-1E33-247D-EEE64A4E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D6671-9824-9884-1F72-4B57E066A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6FF8A-818D-93F7-6382-2301312E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A96B2-C973-FD59-9807-A5AB98D6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993A4-7FAC-CD09-7D1D-0C5A0AE1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5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7057C-9143-62E2-EFBF-0E68DAA7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1EB89-A3E1-FDBF-803A-9B26DC7D3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EBA96-6D93-F275-1DBB-5BA750704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440D1-AC61-41F4-F364-FDE2545B1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465B-90A2-5999-3563-A752E710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9AE20-C59A-F46E-D63B-EE251EF35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3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66BC-2B40-9F15-7909-EA9B223B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59FA7-6D8E-7F23-EE1C-A0498357E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E99C2-5B46-CF60-F480-4BAF1605B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0344A-607A-FDF4-5BF9-B11FF809F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83719B-6C89-2E55-03C4-7550A7628E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2B0E8C-BAC8-69E2-3093-E5137D56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05AB64-E904-8AEA-4DDF-B8179FDD8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194B4-D81C-CA4E-884F-C15690B1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6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423FB-B8D4-4AAE-941E-89E9CD12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C1E72-A825-0A58-B03F-59AF58B1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6B59D-9509-914D-425D-E6D12C4D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533AC-D1BD-2894-B8C0-68B0738B6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8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20B55-9607-B287-E947-A4D4A4E2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659AE-C32B-650C-1062-B9D9A664A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AD847-32CA-A10A-DBAB-33A8B6AE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4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759F-DAF1-DA03-D2B9-6BCCD25D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92016-F650-4DE4-A0FA-DFBEF2E5F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B5EE9-AA22-A5D1-BBAC-B4CB9B164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51147-6A03-29C2-386B-156A6BD79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4BE56-9535-4F6C-807F-8754BFD4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4A81A-5D33-DD42-FE48-EC4832A6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5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32D2-8C9E-918A-5269-D58A80BBC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2630E4-766F-794C-6141-02C761C12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9C616-992A-4CC1-4C79-29768B619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4EE8A-BF2A-2D40-D049-ADEA428DC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BCF34-3758-2BBE-46D8-010E4FDE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6E5F6-BBC5-7050-BCEF-69F962C0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9976-B239-DCC2-C3EF-87A90CC05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826E8-7E90-7978-719D-BE5218AD8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F8D37-8D29-067C-43DE-6A690DC4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20AE2-C840-CB5D-363C-7524FE26D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93231-58A7-5E83-391E-42022231F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CA5102-90D9-50A1-1560-859BDE0C0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42C282-C7D0-3B90-D628-7C803A418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7F756-2E26-D49D-F528-E420EEAD4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7847D-C839-DEB7-0AC9-BE944442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28349-3F52-0756-3028-4DE2CF33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21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204F5-D1DF-97B6-5AA1-C32078EFA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567BB-90C1-9CCA-36F5-22DFE3C05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B06FA-709D-FEF0-25AC-376848944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085FD8-80E0-43C6-9B42-C0116EF8D7F9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D208F-4210-4FA0-8E5C-47128AAAB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751BE-903A-ED87-7149-08E2F007C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77D7E-0041-43A9-A062-73508728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8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AD7598-BED2-4C39-D6D3-D8FB90F1D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 to Consider</a:t>
            </a:r>
          </a:p>
        </p:txBody>
      </p:sp>
      <p:pic>
        <p:nvPicPr>
          <p:cNvPr id="6" name="Picture 5" descr="A diagram of a product&#10;&#10;AI-generated content may be incorrect.">
            <a:extLst>
              <a:ext uri="{FF2B5EF4-FFF2-40B4-BE49-F238E27FC236}">
                <a16:creationId xmlns:a16="http://schemas.microsoft.com/office/drawing/2014/main" id="{54F351C3-7581-4269-CCD1-E3762746DA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1" b="24532"/>
          <a:stretch/>
        </p:blipFill>
        <p:spPr>
          <a:xfrm>
            <a:off x="1112118" y="1343447"/>
            <a:ext cx="9967764" cy="4351297"/>
          </a:xfrm>
          <a:prstGeom prst="rect">
            <a:avLst/>
          </a:prstGeom>
        </p:spPr>
      </p:pic>
      <p:pic>
        <p:nvPicPr>
          <p:cNvPr id="7" name="Graphic 6" descr="Badge Copyright outline">
            <a:extLst>
              <a:ext uri="{FF2B5EF4-FFF2-40B4-BE49-F238E27FC236}">
                <a16:creationId xmlns:a16="http://schemas.microsoft.com/office/drawing/2014/main" id="{ED39DC0D-F2C6-8273-2C35-C3841CBA5CB7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8C7453-597A-C00D-869F-9661EAD2FD78}"/>
              </a:ext>
            </a:extLst>
          </p:cNvPr>
          <p:cNvSpPr txBox="1"/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3311458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guardrail&#10;&#10;AI-generated content may be incorrect.">
            <a:extLst>
              <a:ext uri="{FF2B5EF4-FFF2-40B4-BE49-F238E27FC236}">
                <a16:creationId xmlns:a16="http://schemas.microsoft.com/office/drawing/2014/main" id="{42537890-2138-D57D-2395-40E5BC1B28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4"/>
          <a:stretch/>
        </p:blipFill>
        <p:spPr>
          <a:xfrm>
            <a:off x="1477290" y="681259"/>
            <a:ext cx="10254265" cy="549548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0314A6-5B3D-6F46-BEAA-08F4A24E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45" y="115483"/>
            <a:ext cx="10515600" cy="1325563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Graphic 4" descr="Badge Copyright outline">
            <a:extLst>
              <a:ext uri="{FF2B5EF4-FFF2-40B4-BE49-F238E27FC236}">
                <a16:creationId xmlns:a16="http://schemas.microsoft.com/office/drawing/2014/main" id="{E7731292-6DAA-9765-5151-3815C6444F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E2115-D527-C2C1-6536-A08E75EF33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2629106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9AF352-DE5A-79A3-3E8A-3D3F46A5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977" y="180074"/>
            <a:ext cx="8618337" cy="79219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Guardrails</a:t>
            </a:r>
            <a:endParaRPr lang="en-US" dirty="0">
              <a:latin typeface="Abadi" panose="020B06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5127E3-2FD1-A11C-2DE1-35DDB5E86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241071"/>
              </p:ext>
            </p:extLst>
          </p:nvPr>
        </p:nvGraphicFramePr>
        <p:xfrm>
          <a:off x="1153297" y="1198606"/>
          <a:ext cx="9885405" cy="4832266"/>
        </p:xfrm>
        <a:graphic>
          <a:graphicData uri="http://schemas.openxmlformats.org/drawingml/2006/table">
            <a:tbl>
              <a:tblPr firstRow="1" firstCol="1" bandRow="1"/>
              <a:tblGrid>
                <a:gridCol w="3299254">
                  <a:extLst>
                    <a:ext uri="{9D8B030D-6E8A-4147-A177-3AD203B41FA5}">
                      <a16:colId xmlns:a16="http://schemas.microsoft.com/office/drawing/2014/main" val="3550205605"/>
                    </a:ext>
                  </a:extLst>
                </a:gridCol>
                <a:gridCol w="3165907">
                  <a:extLst>
                    <a:ext uri="{9D8B030D-6E8A-4147-A177-3AD203B41FA5}">
                      <a16:colId xmlns:a16="http://schemas.microsoft.com/office/drawing/2014/main" val="1177906978"/>
                    </a:ext>
                  </a:extLst>
                </a:gridCol>
                <a:gridCol w="3420244">
                  <a:extLst>
                    <a:ext uri="{9D8B030D-6E8A-4147-A177-3AD203B41FA5}">
                      <a16:colId xmlns:a16="http://schemas.microsoft.com/office/drawing/2014/main" val="2859500513"/>
                    </a:ext>
                  </a:extLst>
                </a:gridCol>
              </a:tblGrid>
              <a:tr h="74594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CRITICAL ELEMENTS TO MAINTAIN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ELEMENTS OPEN TO CHANGE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DESIRED TECHNOLOGIES 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984032"/>
                  </a:ext>
                </a:extLst>
              </a:tr>
              <a:tr h="3965999">
                <a:tc>
                  <a:txBody>
                    <a:bodyPr/>
                    <a:lstStyle/>
                    <a:p>
                      <a:pPr marL="342900" marR="0" lvl="0" indent="-342900" fontAlgn="base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fontAlgn="base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fontAlgn="base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991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67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Abadi</vt:lpstr>
      <vt:lpstr>Aptos</vt:lpstr>
      <vt:lpstr>Aptos Display</vt:lpstr>
      <vt:lpstr>Arial</vt:lpstr>
      <vt:lpstr>Calibri</vt:lpstr>
      <vt:lpstr>Symbol</vt:lpstr>
      <vt:lpstr>Office Theme</vt:lpstr>
      <vt:lpstr>Guardrails to Consider</vt:lpstr>
      <vt:lpstr>Example</vt:lpstr>
      <vt:lpstr>  Guardrails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1</cp:revision>
  <dcterms:created xsi:type="dcterms:W3CDTF">2025-04-05T02:36:50Z</dcterms:created>
  <dcterms:modified xsi:type="dcterms:W3CDTF">2025-04-05T15:28:16Z</dcterms:modified>
</cp:coreProperties>
</file>