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A44C02-0576-4D69-8E0D-FE22D0994B2F}" v="19" dt="2025-04-05T02:44:37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05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57D8-3CC6-50C5-E2FD-DC1826E45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40A82-682D-F000-FE2A-B84F4041C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0EA34-E042-9AD6-C4E6-24A25B47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85F5-A4B5-4A7D-88AE-EBD01F12484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4467F-9B75-D495-D5E5-B3C61B89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5C39D-5DCE-F022-FFDC-F4824841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731CE-8B8C-4353-BCEF-10B32910C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3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sheet with writing on it&#10;&#10;AI-generated content may be incorrect.">
            <a:extLst>
              <a:ext uri="{FF2B5EF4-FFF2-40B4-BE49-F238E27FC236}">
                <a16:creationId xmlns:a16="http://schemas.microsoft.com/office/drawing/2014/main" id="{C21EA697-4450-2788-CA4B-A830188908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5" b="3060"/>
          <a:stretch/>
        </p:blipFill>
        <p:spPr>
          <a:xfrm>
            <a:off x="184827" y="9723"/>
            <a:ext cx="11810221" cy="68702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3B1A8-2C10-A748-1F87-7DA9EB954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2706" y="4406629"/>
            <a:ext cx="5389124" cy="2441648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FECC5-91D0-D40E-C91F-377836FA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855" y="1896893"/>
            <a:ext cx="5009745" cy="18093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51D084F-E57B-A310-C2EE-83B49D7BE4B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332706" y="2003182"/>
            <a:ext cx="5389124" cy="17030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BEF1ADE-1FF0-5D12-F907-CCFBD4309C5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891071" y="875493"/>
            <a:ext cx="6828810" cy="544748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Graphic 1" descr="Badge Copyright outline">
            <a:extLst>
              <a:ext uri="{FF2B5EF4-FFF2-40B4-BE49-F238E27FC236}">
                <a16:creationId xmlns:a16="http://schemas.microsoft.com/office/drawing/2014/main" id="{B8D1073A-F8C4-B769-6A17-60E51CEDEBA9}"/>
              </a:ext>
            </a:extLst>
          </p:cNvPr>
          <p:cNvPicPr/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489462"/>
            <a:ext cx="358815" cy="358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3DB371-06A0-5851-B009-B202F6F4F163}"/>
              </a:ext>
            </a:extLst>
          </p:cNvPr>
          <p:cNvSpPr txBox="1"/>
          <p:nvPr userDrawn="1"/>
        </p:nvSpPr>
        <p:spPr>
          <a:xfrm>
            <a:off x="264053" y="6513669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2880611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heet of paper with black text&#10;&#10;AI-generated content may be incorrect.">
            <a:extLst>
              <a:ext uri="{FF2B5EF4-FFF2-40B4-BE49-F238E27FC236}">
                <a16:creationId xmlns:a16="http://schemas.microsoft.com/office/drawing/2014/main" id="{1B88AA5C-EAC6-39EA-478C-771A7B1B9B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t="6852" r="6809" b="3277"/>
          <a:stretch/>
        </p:blipFill>
        <p:spPr>
          <a:xfrm>
            <a:off x="243190" y="1"/>
            <a:ext cx="11948809" cy="67412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3B1A8-2C10-A748-1F87-7DA9EB954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72" y="5943602"/>
            <a:ext cx="4756830" cy="671207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FECC5-91D0-D40E-C91F-377836FA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4472" y="1673149"/>
            <a:ext cx="4679010" cy="3754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51D084F-E57B-A310-C2EE-83B49D7BE4B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768502" y="1701623"/>
            <a:ext cx="5869025" cy="7497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BEF1ADE-1FF0-5D12-F907-CCFBD4309C5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4873562" y="544749"/>
            <a:ext cx="6828810" cy="544748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Graphic 1" descr="Badge Copyright outline">
            <a:extLst>
              <a:ext uri="{FF2B5EF4-FFF2-40B4-BE49-F238E27FC236}">
                <a16:creationId xmlns:a16="http://schemas.microsoft.com/office/drawing/2014/main" id="{20714AA5-F72E-7D0C-44AB-02DF08B9A608}"/>
              </a:ext>
            </a:extLst>
          </p:cNvPr>
          <p:cNvPicPr/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3915" y="6601880"/>
            <a:ext cx="358815" cy="358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E69014-2EEF-AF7F-07AB-8E4786AAB6F3}"/>
              </a:ext>
            </a:extLst>
          </p:cNvPr>
          <p:cNvSpPr txBox="1"/>
          <p:nvPr userDrawn="1"/>
        </p:nvSpPr>
        <p:spPr>
          <a:xfrm>
            <a:off x="9877968" y="6626087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3304117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2F3395-3B38-16E3-9F7C-71720B15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C2F4A-4224-DD69-3439-F578C6D8F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8375A-4C7E-5B55-76B7-DDE67CDF4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9285F5-A4B5-4A7D-88AE-EBD01F12484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EC6C9-E618-F55E-8834-F1285A08E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7981F-BDD2-11E1-54AC-F26D5FFD6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1731CE-8B8C-4353-BCEF-10B32910C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0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2F3395-3B38-16E3-9F7C-71720B15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C2F4A-4224-DD69-3439-F578C6D8F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8375A-4C7E-5B55-76B7-DDE67CDF4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9285F5-A4B5-4A7D-88AE-EBD01F12484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EC6C9-E618-F55E-8834-F1285A08E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7981F-BDD2-11E1-54AC-F26D5FFD6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1731CE-8B8C-4353-BCEF-10B32910CE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47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BB42CA-3703-C56A-1C6E-C3B2655B4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11FBB-4A51-6761-177C-84272A50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AC630-0078-DC25-4350-785A58D930F4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382F6F-C093-3BA4-B602-6F0C08A97647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84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C147D2-4CC1-F9DB-FA65-8773475CE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15F49F-EED4-9F2E-3B10-8BE6823AA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3AB34C-86D5-AF85-D7B6-96C57CC70393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33A262-75C8-BCC2-5751-017CA7615B5A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3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2</cp:revision>
  <dcterms:created xsi:type="dcterms:W3CDTF">2025-04-05T01:50:34Z</dcterms:created>
  <dcterms:modified xsi:type="dcterms:W3CDTF">2025-04-05T02:46:28Z</dcterms:modified>
</cp:coreProperties>
</file>