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8CE2A-E83A-4B17-89C7-61F772D692DE}" v="33" dt="2025-04-05T02:35:52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05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oard with black text&#10;&#10;AI-generated content may be incorrect.">
            <a:extLst>
              <a:ext uri="{FF2B5EF4-FFF2-40B4-BE49-F238E27FC236}">
                <a16:creationId xmlns:a16="http://schemas.microsoft.com/office/drawing/2014/main" id="{04150391-53C8-EB44-F803-7D9199ACE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72" y="223963"/>
            <a:ext cx="9486908" cy="64100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0F5EC7-7C47-3BA1-9F28-1915CFBD70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95512"/>
            <a:ext cx="9144000" cy="99826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49138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3533B84-8D78-951A-14C7-6E8C6A8AE2A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68634144"/>
              </p:ext>
            </p:extLst>
          </p:nvPr>
        </p:nvGraphicFramePr>
        <p:xfrm>
          <a:off x="343929" y="1334531"/>
          <a:ext cx="11650275" cy="5325760"/>
        </p:xfrm>
        <a:graphic>
          <a:graphicData uri="http://schemas.openxmlformats.org/drawingml/2006/table">
            <a:tbl>
              <a:tblPr firstRow="1" firstCol="1" bandRow="1"/>
              <a:tblGrid>
                <a:gridCol w="2227443">
                  <a:extLst>
                    <a:ext uri="{9D8B030D-6E8A-4147-A177-3AD203B41FA5}">
                      <a16:colId xmlns:a16="http://schemas.microsoft.com/office/drawing/2014/main" val="2283454438"/>
                    </a:ext>
                  </a:extLst>
                </a:gridCol>
                <a:gridCol w="3226632">
                  <a:extLst>
                    <a:ext uri="{9D8B030D-6E8A-4147-A177-3AD203B41FA5}">
                      <a16:colId xmlns:a16="http://schemas.microsoft.com/office/drawing/2014/main" val="2965724382"/>
                    </a:ext>
                  </a:extLst>
                </a:gridCol>
                <a:gridCol w="3073622">
                  <a:extLst>
                    <a:ext uri="{9D8B030D-6E8A-4147-A177-3AD203B41FA5}">
                      <a16:colId xmlns:a16="http://schemas.microsoft.com/office/drawing/2014/main" val="2527982750"/>
                    </a:ext>
                  </a:extLst>
                </a:gridCol>
                <a:gridCol w="3122578">
                  <a:extLst>
                    <a:ext uri="{9D8B030D-6E8A-4147-A177-3AD203B41FA5}">
                      <a16:colId xmlns:a16="http://schemas.microsoft.com/office/drawing/2014/main" val="227130681"/>
                    </a:ext>
                  </a:extLst>
                </a:gridCol>
              </a:tblGrid>
              <a:tr h="101599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 Year Out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Two Years Out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 Years Out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286691"/>
                  </a:ext>
                </a:extLst>
              </a:tr>
              <a:tr h="1551671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Small, sustaining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426895"/>
                  </a:ext>
                </a:extLst>
              </a:tr>
              <a:tr h="1582051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Medium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916789"/>
                  </a:ext>
                </a:extLst>
              </a:tr>
              <a:tr h="1176046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Big Bet Innovation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32517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CF051ED-7D6F-6B1C-5457-804EDD18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D6F92-A5DC-470B-287C-F60F5FBA6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297" y="2429212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ABC0B8-B2B8-72BA-A9AC-038515FA35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840474" y="4061399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528BE1-6420-86FB-E548-9E8E7F484F7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972674" y="2429211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3812A0-6A08-CA10-BE92-DF2B4817C6D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114595" y="2429211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31C9A6-D12C-AECB-9CCF-28076A306C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40474" y="5612860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B8B5A59-0AFB-5BA0-075B-2EA3501E7FB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88886" y="5612859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6BDEC2F-C079-A750-2C92-B1FA674DFFF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14595" y="5612858"/>
            <a:ext cx="2733474" cy="88001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8E1583-3709-B71C-7D56-7F5DE67EDD8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88886" y="4061399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0CFFB8-816A-9684-F82F-3E1C3F99C77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137298" y="4021034"/>
            <a:ext cx="2733474" cy="13255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761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1C414-18FB-FD0A-3A65-D25A5567B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1DEA68-EF86-4547-BB8A-40A243CEA557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C2D14-26B9-BA64-4478-4B7458D3D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510DE-EAE2-4C62-0C48-4EEAB856C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4408CE-7F5E-4720-BE66-21A63224FA8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7DAB3-75A1-39D9-EB89-FED94E82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63034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D4547-F153-D3AC-F3E4-C13BA403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F1B5C-3444-ED5D-FB74-932BDB298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0F77A-0C7E-B4CD-84CA-E88A10B99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C14D98-9A78-401B-A289-D77C8D0ACBCB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4916E-7FF2-9318-5A2B-17DFBBCF2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4A466-8B26-BA70-B55E-ABFAF8531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B90BDE-070C-4CB6-A970-BC2F25014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9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10260-9592-B3E0-4F1F-DCBC64A0D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 descr="Badge Copyright outline">
            <a:extLst>
              <a:ext uri="{FF2B5EF4-FFF2-40B4-BE49-F238E27FC236}">
                <a16:creationId xmlns:a16="http://schemas.microsoft.com/office/drawing/2014/main" id="{5C4B3CB8-973C-CF49-4B91-7BEA9D16B0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515EA2-9598-C5C0-841E-81C3D529BF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30547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43BB-FD9F-E664-3863-112C709EA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236F39-9A17-A32C-10C1-70F2692D029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9F3779-260C-FC58-6A66-E26A8407329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4A08A4-0758-A8F4-3712-8DE01A593AE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29BC32-0AA2-41C6-01BA-0A489DCB11F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85A1A4-FF14-BFD1-E48B-49ED806BE92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693ED17-40B7-099A-2134-3C3628C6B6A0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529041-974B-43CB-1F18-D71BF9A14235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11B963-7330-9A70-0FFF-A3FEDF9A50C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BB990602-2F06-776D-B2D3-777A8AA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97" y="0"/>
            <a:ext cx="10515600" cy="662782"/>
          </a:xfrm>
        </p:spPr>
        <p:txBody>
          <a:bodyPr>
            <a:normAutofit fontScale="90000"/>
          </a:bodyPr>
          <a:lstStyle/>
          <a:p>
            <a:pPr marL="0" marR="0" algn="ctr" fontAlgn="base">
              <a:lnSpc>
                <a:spcPct val="150000"/>
              </a:lnSpc>
              <a:spcAft>
                <a:spcPts val="800"/>
              </a:spcAft>
            </a:pPr>
            <a:r>
              <a:rPr lang="en-US" sz="4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Year Innovation Pacing Calendar</a:t>
            </a: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0DA488-3683-A03C-5A33-2B37D2712ADF}"/>
              </a:ext>
            </a:extLst>
          </p:cNvPr>
          <p:cNvSpPr txBox="1"/>
          <p:nvPr/>
        </p:nvSpPr>
        <p:spPr>
          <a:xfrm>
            <a:off x="1001757" y="717718"/>
            <a:ext cx="10711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can use this to outline the number of slots you need, and to fill in the specific slots you want to develop.</a:t>
            </a:r>
          </a:p>
        </p:txBody>
      </p:sp>
    </p:spTree>
    <p:extLst>
      <p:ext uri="{BB962C8B-B14F-4D97-AF65-F5344CB8AC3E}">
        <p14:creationId xmlns:p14="http://schemas.microsoft.com/office/powerpoint/2010/main" val="2228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35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Custom Design</vt:lpstr>
      <vt:lpstr>PowerPoint Presentation</vt:lpstr>
      <vt:lpstr>3 Year Innovation Pacing Calendar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2</cp:revision>
  <dcterms:created xsi:type="dcterms:W3CDTF">2025-04-05T02:08:26Z</dcterms:created>
  <dcterms:modified xsi:type="dcterms:W3CDTF">2025-04-05T02:43:03Z</dcterms:modified>
</cp:coreProperties>
</file>