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E4E09E-1683-4CB6-9B24-7AD5F4E675E3}" v="4" dt="2025-04-05T02:28:53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1056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CB6EE-5C6E-C028-6B89-01D23365C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D830B3-C4B2-5BE0-FB3B-278A864F1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EF1D7-9674-9969-90A7-F4BC4950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E6D4C-B08E-94E6-74F2-89908E82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424AB-CC52-3061-1ABF-E49C4956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51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74E12-BB59-124D-1F50-CE384DD2D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1A0F2-BD36-1A18-861A-308E8E702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1D6A3-BC0D-CCDE-1FD6-D476879B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54584-1B98-315C-3EA4-4851D0C6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28E40-81FA-4594-9659-DB5A6E3A8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3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65EB-7210-BE7D-67F6-32D794B95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388DD-037A-F9A8-D1C1-3AC13BB6AF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923A0-63CB-705D-798E-5DD9BA1A6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06538-7734-972A-13E9-84FA1936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15E0A-79D2-453C-7778-50B7981AC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B087-11C1-AC25-BDC3-4516D5CC4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66FC9-2F13-A98B-2A31-569A5C4DF1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99ADB-8FEF-4589-AEC4-4476CF701B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ED515F-F6B2-3023-9804-28C1078E4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EDBC0-778D-B00B-A1F8-75062FDA7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5F90A-08B1-6CB7-5DD1-91956399A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1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F5D74-7570-8EBD-690D-F9DEE3381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BD1A0-1DA3-D6B8-F925-440C64933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1CB1EA-7CA5-933F-1C15-092AA3008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69C2C-908F-AFCB-5BA3-13D69FAFC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D285A3-3BDD-01D4-693C-78D0B3919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AA708A-4CB2-2148-81FE-519E9933C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4D8382-D037-325C-0919-EB568F66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5752A4-3365-72CD-4724-4ECBD5FC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1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339F-F782-BB0D-FDEC-D8F5CB17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CC5E77-F8C1-2A4C-ECE9-D26A4D180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5CD92-24B3-9543-F478-17E208678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50DC0-41FB-3F13-CF5E-4911427A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447132-917F-B454-56F3-778E684C5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7B484F-9605-2153-95C0-BA5DF106E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7627C-86F1-6563-5624-19925448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5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734F-CA41-C0A2-7DCB-695433F41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F9698-80CE-7BFD-8F53-C8AA3FAFE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B530A-7907-1767-DA30-8C4648F8A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29194-E7FB-1537-04FE-4A8EC807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2DA66-D5A9-90F0-2918-962684A3D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E0D9C-CA7D-2E1D-9AF0-FACCB0A9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28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6525-2CAA-545C-5EFA-A0F9160E9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F21773-D67B-C734-3DC2-49346FE1CD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B8F31-0164-B272-F397-E9FF06AA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DF94F-8089-02B2-F625-69E2E1E22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A7987-41F2-3367-C17B-31ABA526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861DE-BAB1-83FA-4941-C3AAC7DF6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8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F5129-44FB-BB61-476D-69B035E8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C6457-EF0F-9EEE-AE98-9824844F6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34F2D-3025-4FC0-28DD-136492AD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DECEF-560A-541A-31F0-73BBD7139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F433C-A158-2413-6F90-7CC473D6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4321D6-8FAA-BFA3-6FC4-0B3A8F8200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A4F69-EFAA-EF6F-6BA7-437022F03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99B1D-35B7-7657-7243-F5AF11A52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75644-3ECB-0A5E-A9EC-18716CA3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EC4E2-4593-56CF-8393-5938FD289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5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4FCE12-D9E4-897F-80CA-6E035E0C8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FBEE20-E7F7-86ED-C360-DBC8E2727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90DAA-0FBA-54B3-DE38-9E89A85DDA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2FCC7-4827-4654-9592-9DC7C670CAEF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77000-0038-7C30-B78A-830AA51919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E693-0CC9-25DD-550D-6F639BD9F5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0DCB76-BF6B-470A-88B8-BE0D976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8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16C8167-6903-8ACC-520C-FB0C0007C7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Picture 4" descr="A black and white chart with text&#10;&#10;AI-generated content may be incorrect.">
            <a:extLst>
              <a:ext uri="{FF2B5EF4-FFF2-40B4-BE49-F238E27FC236}">
                <a16:creationId xmlns:a16="http://schemas.microsoft.com/office/drawing/2014/main" id="{8A1DBBBB-CE96-6836-111A-4A8A7B22E4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3" b="8953"/>
          <a:stretch/>
        </p:blipFill>
        <p:spPr>
          <a:xfrm>
            <a:off x="1217006" y="1690688"/>
            <a:ext cx="9757987" cy="4930031"/>
          </a:xfrm>
          <a:prstGeom prst="rect">
            <a:avLst/>
          </a:prstGeom>
        </p:spPr>
      </p:pic>
      <p:pic>
        <p:nvPicPr>
          <p:cNvPr id="9" name="Graphic 8" descr="Badge Copyright outline">
            <a:extLst>
              <a:ext uri="{FF2B5EF4-FFF2-40B4-BE49-F238E27FC236}">
                <a16:creationId xmlns:a16="http://schemas.microsoft.com/office/drawing/2014/main" id="{D83827E4-EEEB-5C22-8B67-3E90A42380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2073" y="6441311"/>
            <a:ext cx="358815" cy="3588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43A849-1E98-E309-A239-C492A79392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86126" y="6465518"/>
            <a:ext cx="2314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Copyright Innovation Is Ugly LLC</a:t>
            </a:r>
          </a:p>
        </p:txBody>
      </p:sp>
    </p:spTree>
    <p:extLst>
      <p:ext uri="{BB962C8B-B14F-4D97-AF65-F5344CB8AC3E}">
        <p14:creationId xmlns:p14="http://schemas.microsoft.com/office/powerpoint/2010/main" val="369827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34AB4-E58A-965E-1137-3E6C75EE4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72" y="37071"/>
            <a:ext cx="8642255" cy="1325563"/>
          </a:xfrm>
        </p:spPr>
        <p:txBody>
          <a:bodyPr/>
          <a:lstStyle/>
          <a:p>
            <a:pPr algn="ctr"/>
            <a:r>
              <a:rPr lang="en-US" dirty="0"/>
              <a:t>Innovation Objectives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099E9E2-C4BF-5F36-082C-BF62DAB1793E}"/>
              </a:ext>
            </a:extLst>
          </p:cNvPr>
          <p:cNvGraphicFramePr>
            <a:graphicFrameLocks noGrp="1"/>
          </p:cNvGraphicFramePr>
          <p:nvPr/>
        </p:nvGraphicFramePr>
        <p:xfrm>
          <a:off x="395415" y="1297459"/>
          <a:ext cx="11417643" cy="5214552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3870848">
                  <a:extLst>
                    <a:ext uri="{9D8B030D-6E8A-4147-A177-3AD203B41FA5}">
                      <a16:colId xmlns:a16="http://schemas.microsoft.com/office/drawing/2014/main" val="1158359194"/>
                    </a:ext>
                  </a:extLst>
                </a:gridCol>
                <a:gridCol w="5575110">
                  <a:extLst>
                    <a:ext uri="{9D8B030D-6E8A-4147-A177-3AD203B41FA5}">
                      <a16:colId xmlns:a16="http://schemas.microsoft.com/office/drawing/2014/main" val="2036909824"/>
                    </a:ext>
                  </a:extLst>
                </a:gridCol>
                <a:gridCol w="1971685">
                  <a:extLst>
                    <a:ext uri="{9D8B030D-6E8A-4147-A177-3AD203B41FA5}">
                      <a16:colId xmlns:a16="http://schemas.microsoft.com/office/drawing/2014/main" val="3192920156"/>
                    </a:ext>
                  </a:extLst>
                </a:gridCol>
              </a:tblGrid>
              <a:tr h="824964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WHERE TO PLAY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TO WIN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THREE TO FIVE WORD SUMMARY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973302"/>
                  </a:ext>
                </a:extLst>
              </a:tr>
              <a:tr h="1097397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258770"/>
                  </a:ext>
                </a:extLst>
              </a:tr>
              <a:tr h="1097397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208583"/>
                  </a:ext>
                </a:extLst>
              </a:tr>
              <a:tr h="1097397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457639"/>
                  </a:ext>
                </a:extLst>
              </a:tr>
              <a:tr h="1097397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038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26891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19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1_Office Theme</vt:lpstr>
      <vt:lpstr>Example</vt:lpstr>
      <vt:lpstr>Innovation Objectives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Lambert</dc:creator>
  <cp:lastModifiedBy>Christina Lambert</cp:lastModifiedBy>
  <cp:revision>2</cp:revision>
  <dcterms:created xsi:type="dcterms:W3CDTF">2025-04-05T02:25:05Z</dcterms:created>
  <dcterms:modified xsi:type="dcterms:W3CDTF">2025-04-05T02:35:36Z</dcterms:modified>
</cp:coreProperties>
</file>